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84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4913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Look at this image. What details do you see?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975" y="1262349"/>
            <a:ext cx="8462325" cy="37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details do you see in this image?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520600" cy="39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differences  do  you  notice between both images?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0" y="1409625"/>
            <a:ext cx="4116200" cy="354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8324" y="1485325"/>
            <a:ext cx="4414499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North’s Strength  and Weaknesses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2"/>
            <a:ext cx="1850325" cy="147254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427575" y="2311600"/>
            <a:ext cx="1694700" cy="29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Larger  population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2025" y="1152475"/>
            <a:ext cx="2369850" cy="14725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2301575" y="2271750"/>
            <a:ext cx="2010000" cy="299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More factories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625025"/>
            <a:ext cx="4220175" cy="22205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1354625" y="2720300"/>
            <a:ext cx="2370000" cy="68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Extensive railroads to transport soldiers and supplies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2400" y="1152475"/>
            <a:ext cx="1850323" cy="185032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4832400" y="2800100"/>
            <a:ext cx="1694700" cy="52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Controlled most of the banks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67800" y="3137550"/>
            <a:ext cx="2492325" cy="13846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6547950" y="4604250"/>
            <a:ext cx="2212200" cy="2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Weak military leaders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South’s Strength and Weaknesses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152474"/>
            <a:ext cx="2018499" cy="36392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427575" y="4185600"/>
            <a:ext cx="1844100" cy="52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Strong military leaders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0200" y="1152474"/>
            <a:ext cx="3908573" cy="177714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5202275" y="1152475"/>
            <a:ext cx="1266000" cy="14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Large territory to invade and  conquer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2000" y="2929612"/>
            <a:ext cx="2590800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5142450" y="2979475"/>
            <a:ext cx="1146300" cy="15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South only had to  defend to win.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7191" y="1152475"/>
            <a:ext cx="2369533" cy="17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6667575" y="2510975"/>
            <a:ext cx="2018400" cy="52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Too few factories for supplies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6667575" y="4963100"/>
            <a:ext cx="5741700" cy="66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40525" y="3064375"/>
            <a:ext cx="2272499" cy="1977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6567900" y="4613125"/>
            <a:ext cx="2118000" cy="44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Limited transportation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On-screen Show (16:9)</PresentationFormat>
  <Paragraphs>15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simple-light-2</vt:lpstr>
      <vt:lpstr>Look at this image. What details do you see?</vt:lpstr>
      <vt:lpstr>What details do you see in this image?</vt:lpstr>
      <vt:lpstr>What differences  do  you  notice between both images?</vt:lpstr>
      <vt:lpstr>North’s Strength  and Weaknesses</vt:lpstr>
      <vt:lpstr>South’s Strength and Weaknesses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 at this image. What details do you see?</dc:title>
  <dc:creator>Jennifer_Lovejoy</dc:creator>
  <cp:lastModifiedBy>e130883</cp:lastModifiedBy>
  <cp:revision>1</cp:revision>
  <dcterms:modified xsi:type="dcterms:W3CDTF">2016-04-11T19:12:49Z</dcterms:modified>
</cp:coreProperties>
</file>