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4C255-9F2E-438A-9390-D14282C5C5C2}" type="datetimeFigureOut">
              <a:rPr lang="en-US" smtClean="0"/>
              <a:t>3/8/2016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3D44-55E4-4346-ACE2-086FEE80A17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ontextflorida.com/wp-content/uploads/2013/09/republican-versus-democ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06203"/>
            <a:ext cx="3581400" cy="2292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Election of 1860 </a:t>
            </a:r>
            <a:r>
              <a:rPr lang="en-US" dirty="0" smtClean="0"/>
              <a:t>vs </a:t>
            </a:r>
            <a:br>
              <a:rPr lang="en-US" dirty="0" smtClean="0"/>
            </a:br>
            <a:r>
              <a:rPr lang="en-US" dirty="0" smtClean="0">
                <a:solidFill>
                  <a:srgbClr val="0070C0"/>
                </a:solidFill>
              </a:rPr>
              <a:t>Election of 2016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610600" cy="43434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The election of 1860 divided the country. </a:t>
            </a: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endParaRPr lang="en-US" sz="3600" dirty="0">
              <a:solidFill>
                <a:srgbClr val="0070C0"/>
              </a:solidFill>
            </a:endParaRP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Today we have the primaries, voting that will lead to the Presidential election in 2016, which is also dividing the country.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Non-Negotiables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Must have </a:t>
            </a:r>
            <a:r>
              <a:rPr lang="en-US" b="1" dirty="0">
                <a:solidFill>
                  <a:srgbClr val="FF0000"/>
                </a:solidFill>
              </a:rPr>
              <a:t>at least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one person </a:t>
            </a:r>
            <a:r>
              <a:rPr lang="en-US" dirty="0">
                <a:solidFill>
                  <a:srgbClr val="0070C0"/>
                </a:solidFill>
              </a:rPr>
              <a:t>you </a:t>
            </a:r>
            <a:r>
              <a:rPr lang="en-US" b="1" dirty="0">
                <a:solidFill>
                  <a:srgbClr val="FF0000"/>
                </a:solidFill>
              </a:rPr>
              <a:t>interview (voting age adult) </a:t>
            </a:r>
            <a:r>
              <a:rPr lang="en-US" dirty="0">
                <a:solidFill>
                  <a:srgbClr val="0070C0"/>
                </a:solidFill>
              </a:rPr>
              <a:t>about what they feel are the most important issues of the 2016 election.  See if you can get them to tell you who they are voting for.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You must write a minimum of </a:t>
            </a:r>
            <a:r>
              <a:rPr lang="en-US" b="1" dirty="0" smtClean="0">
                <a:solidFill>
                  <a:srgbClr val="FF0000"/>
                </a:solidFill>
              </a:rPr>
              <a:t>one thousand words </a:t>
            </a:r>
            <a:r>
              <a:rPr lang="en-US" dirty="0" smtClean="0">
                <a:solidFill>
                  <a:srgbClr val="0070C0"/>
                </a:solidFill>
              </a:rPr>
              <a:t>on the topic.  This is to be submitted on </a:t>
            </a:r>
            <a:r>
              <a:rPr lang="en-US" b="1" dirty="0" smtClean="0">
                <a:solidFill>
                  <a:srgbClr val="FF0000"/>
                </a:solidFill>
              </a:rPr>
              <a:t>online. 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You must use a normal, easy to read font, which is no less than 10 point and no greater than 12 point.</a:t>
            </a:r>
          </a:p>
          <a:p>
            <a:r>
              <a:rPr lang="en-US" dirty="0">
                <a:solidFill>
                  <a:srgbClr val="0070C0"/>
                </a:solidFill>
              </a:rPr>
              <a:t> You may not copy and paste or just provide links.  It must be </a:t>
            </a:r>
            <a:r>
              <a:rPr lang="en-US" b="1" dirty="0">
                <a:solidFill>
                  <a:srgbClr val="FF0000"/>
                </a:solidFill>
              </a:rPr>
              <a:t>100% your own work!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You must </a:t>
            </a:r>
            <a:r>
              <a:rPr lang="en-US" b="1" dirty="0" smtClean="0">
                <a:solidFill>
                  <a:srgbClr val="FF0000"/>
                </a:solidFill>
              </a:rPr>
              <a:t>cite all sources </a:t>
            </a:r>
            <a:r>
              <a:rPr lang="en-US" dirty="0" smtClean="0">
                <a:solidFill>
                  <a:srgbClr val="0070C0"/>
                </a:solidFill>
              </a:rPr>
              <a:t>reviewed in the course of “fact finding” for your project. </a:t>
            </a:r>
            <a:r>
              <a:rPr lang="en-US" b="1" dirty="0" smtClean="0">
                <a:solidFill>
                  <a:srgbClr val="FF0000"/>
                </a:solidFill>
              </a:rPr>
              <a:t>Use only sites from the resource sheet.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It is </a:t>
            </a:r>
            <a:r>
              <a:rPr lang="en-US" b="1" dirty="0" smtClean="0">
                <a:solidFill>
                  <a:srgbClr val="FF0000"/>
                </a:solidFill>
              </a:rPr>
              <a:t>due </a:t>
            </a:r>
            <a:r>
              <a:rPr lang="en-US" dirty="0" smtClean="0">
                <a:solidFill>
                  <a:srgbClr val="0070C0"/>
                </a:solidFill>
              </a:rPr>
              <a:t>the</a:t>
            </a:r>
            <a:r>
              <a:rPr lang="en-US" b="1" dirty="0" smtClean="0">
                <a:solidFill>
                  <a:srgbClr val="FF0000"/>
                </a:solidFill>
              </a:rPr>
              <a:t> Monday </a:t>
            </a:r>
            <a:r>
              <a:rPr lang="en-US" dirty="0" smtClean="0">
                <a:solidFill>
                  <a:srgbClr val="0070C0"/>
                </a:solidFill>
              </a:rPr>
              <a:t>you </a:t>
            </a:r>
            <a:r>
              <a:rPr lang="en-US" b="1" dirty="0" smtClean="0">
                <a:solidFill>
                  <a:srgbClr val="FF0000"/>
                </a:solidFill>
              </a:rPr>
              <a:t>return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from </a:t>
            </a:r>
            <a:r>
              <a:rPr lang="en-US" b="1" dirty="0" smtClean="0">
                <a:solidFill>
                  <a:srgbClr val="FF0000"/>
                </a:solidFill>
              </a:rPr>
              <a:t>Spring Break.</a:t>
            </a:r>
          </a:p>
        </p:txBody>
      </p:sp>
    </p:spTree>
    <p:extLst>
      <p:ext uri="{BB962C8B-B14F-4D97-AF65-F5344CB8AC3E}">
        <p14:creationId xmlns:p14="http://schemas.microsoft.com/office/powerpoint/2010/main" val="41286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You will be </a:t>
            </a:r>
            <a:r>
              <a:rPr lang="en-US" dirty="0" smtClean="0">
                <a:solidFill>
                  <a:srgbClr val="FF0000"/>
                </a:solidFill>
              </a:rPr>
              <a:t>graded </a:t>
            </a:r>
            <a:r>
              <a:rPr lang="en-US" dirty="0" smtClean="0">
                <a:solidFill>
                  <a:srgbClr val="0070C0"/>
                </a:solidFill>
              </a:rPr>
              <a:t>on: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Did you interview your adult and ask all the questions that were required of you? </a:t>
            </a:r>
            <a:r>
              <a:rPr lang="en-US" b="1" dirty="0" smtClean="0">
                <a:solidFill>
                  <a:srgbClr val="FF0000"/>
                </a:solidFill>
              </a:rPr>
              <a:t>– 10%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Did you completely discuss the issues that divided the United States during 1860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(federalism and slavery)?</a:t>
            </a:r>
            <a:r>
              <a:rPr lang="en-US" b="1" dirty="0" smtClean="0">
                <a:solidFill>
                  <a:srgbClr val="FF0000"/>
                </a:solidFill>
              </a:rPr>
              <a:t>– 40%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Did you completely discuss the issues that are causing division in the United States currently (federalism and immigration)? </a:t>
            </a:r>
            <a:r>
              <a:rPr lang="en-US" b="1" dirty="0" smtClean="0">
                <a:solidFill>
                  <a:srgbClr val="FF0000"/>
                </a:solidFill>
              </a:rPr>
              <a:t>– 40%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English conventions </a:t>
            </a:r>
            <a:r>
              <a:rPr lang="en-US" b="1" dirty="0" smtClean="0">
                <a:solidFill>
                  <a:srgbClr val="FF0000"/>
                </a:solidFill>
              </a:rPr>
              <a:t>– 10%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BONU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– </a:t>
            </a:r>
            <a:r>
              <a:rPr lang="en-US" b="1" dirty="0" smtClean="0">
                <a:solidFill>
                  <a:srgbClr val="FF0000"/>
                </a:solidFill>
              </a:rPr>
              <a:t>10% </a:t>
            </a:r>
            <a:r>
              <a:rPr lang="en-US" dirty="0" smtClean="0">
                <a:solidFill>
                  <a:srgbClr val="0070C0"/>
                </a:solidFill>
              </a:rPr>
              <a:t>if your project is turned in </a:t>
            </a:r>
            <a:r>
              <a:rPr lang="en-US" b="1" dirty="0" smtClean="0">
                <a:solidFill>
                  <a:srgbClr val="FF0000"/>
                </a:solidFill>
              </a:rPr>
              <a:t>complete, high quality,</a:t>
            </a:r>
            <a:r>
              <a:rPr lang="en-US" dirty="0" smtClean="0">
                <a:solidFill>
                  <a:srgbClr val="FF0000"/>
                </a:solidFill>
              </a:rPr>
              <a:t> and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EARLY – by midnight the Monday of Spring Break </a:t>
            </a:r>
            <a:r>
              <a:rPr lang="en-US" dirty="0" smtClean="0">
                <a:solidFill>
                  <a:srgbClr val="0070C0"/>
                </a:solidFill>
              </a:rPr>
              <a:t>(start of break).</a:t>
            </a:r>
          </a:p>
        </p:txBody>
      </p:sp>
    </p:spTree>
    <p:extLst>
      <p:ext uri="{BB962C8B-B14F-4D97-AF65-F5344CB8AC3E}">
        <p14:creationId xmlns:p14="http://schemas.microsoft.com/office/powerpoint/2010/main" val="41799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Products</a:t>
            </a:r>
            <a:r>
              <a:rPr lang="en-US" dirty="0" smtClean="0">
                <a:solidFill>
                  <a:srgbClr val="0070C0"/>
                </a:solidFill>
              </a:rPr>
              <a:t> Your Teacher is Offering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Build a website (You must already be able to do.  I will not teach it. You will send me the link).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Design a newspaper (Online… send me the link).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Write an essay, handwritten or typed on Google docs.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Write a children’s book (Online… send me the link).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Write a play (You will send me a hard copy of the play, and then you will perform it – memorized and send me the link to see it.).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Others, if you discuss it with me beforehand and get it approved.</a:t>
            </a:r>
          </a:p>
          <a:p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4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1860</a:t>
            </a:r>
            <a:r>
              <a:rPr lang="en-US" dirty="0" smtClean="0"/>
              <a:t> vs </a:t>
            </a:r>
            <a:r>
              <a:rPr lang="en-US" dirty="0" smtClean="0">
                <a:solidFill>
                  <a:srgbClr val="0070C0"/>
                </a:solidFill>
              </a:rPr>
              <a:t>2016 Schedule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Tuesda</a:t>
            </a:r>
            <a:r>
              <a:rPr lang="en-US" dirty="0" smtClean="0">
                <a:solidFill>
                  <a:srgbClr val="0070C0"/>
                </a:solidFill>
              </a:rPr>
              <a:t>y - skeleton outline of what you plan to do is </a:t>
            </a:r>
            <a:r>
              <a:rPr lang="en-US" b="1" dirty="0" smtClean="0">
                <a:solidFill>
                  <a:srgbClr val="FF0000"/>
                </a:solidFill>
              </a:rPr>
              <a:t>due before you leave today (hardcopy) or via email by midnight tonight </a:t>
            </a:r>
            <a:r>
              <a:rPr lang="en-US" dirty="0" smtClean="0">
                <a:solidFill>
                  <a:srgbClr val="FF0000"/>
                </a:solidFill>
              </a:rPr>
              <a:t>via </a:t>
            </a:r>
            <a:r>
              <a:rPr lang="en-US" b="1" dirty="0" smtClean="0">
                <a:solidFill>
                  <a:srgbClr val="FF0000"/>
                </a:solidFill>
              </a:rPr>
              <a:t>Google Docs.  </a:t>
            </a:r>
            <a:r>
              <a:rPr lang="en-US" dirty="0" smtClean="0">
                <a:solidFill>
                  <a:srgbClr val="0070C0"/>
                </a:solidFill>
              </a:rPr>
              <a:t>Submissions must have your first and last name, teacher, and period you have history.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Wednesday</a:t>
            </a:r>
            <a:r>
              <a:rPr lang="en-US" dirty="0" smtClean="0">
                <a:solidFill>
                  <a:srgbClr val="0070C0"/>
                </a:solidFill>
              </a:rPr>
              <a:t> – research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Thursda</a:t>
            </a:r>
            <a:r>
              <a:rPr lang="en-US" dirty="0" smtClean="0">
                <a:solidFill>
                  <a:srgbClr val="0070C0"/>
                </a:solidFill>
              </a:rPr>
              <a:t>y – finish research and start project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Final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day to work on project - due </a:t>
            </a:r>
            <a:r>
              <a:rPr lang="en-US" b="1" dirty="0" smtClean="0">
                <a:solidFill>
                  <a:srgbClr val="FF0000"/>
                </a:solidFill>
              </a:rPr>
              <a:t>Monday that we return from Spring Break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471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Election of 1860 vs  Election of 2016</vt:lpstr>
      <vt:lpstr>Non-Negotiables</vt:lpstr>
      <vt:lpstr>You will be graded on:</vt:lpstr>
      <vt:lpstr>Products Your Teacher is Offering</vt:lpstr>
      <vt:lpstr>1860 vs 2016 Schedule </vt:lpstr>
    </vt:vector>
  </TitlesOfParts>
  <Company>RRISD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Election of 1860 vs election of2016</dc:title>
  <dc:creator>e134924</dc:creator>
  <cp:lastModifiedBy>e130883</cp:lastModifiedBy>
  <cp:revision>14</cp:revision>
  <dcterms:created xsi:type="dcterms:W3CDTF">2016-01-29T14:09:34Z</dcterms:created>
  <dcterms:modified xsi:type="dcterms:W3CDTF">2016-03-08T22:04:52Z</dcterms:modified>
</cp:coreProperties>
</file>