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6C47-F89A-44E0-88B4-4B73A9EC1B06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2784-218B-4C77-A47E-19ABD8A09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91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6C47-F89A-44E0-88B4-4B73A9EC1B06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2784-218B-4C77-A47E-19ABD8A09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9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6C47-F89A-44E0-88B4-4B73A9EC1B06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2784-218B-4C77-A47E-19ABD8A09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52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6C47-F89A-44E0-88B4-4B73A9EC1B06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2784-218B-4C77-A47E-19ABD8A09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71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6C47-F89A-44E0-88B4-4B73A9EC1B06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2784-218B-4C77-A47E-19ABD8A09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04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6C47-F89A-44E0-88B4-4B73A9EC1B06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2784-218B-4C77-A47E-19ABD8A09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75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6C47-F89A-44E0-88B4-4B73A9EC1B06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2784-218B-4C77-A47E-19ABD8A09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0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6C47-F89A-44E0-88B4-4B73A9EC1B06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2784-218B-4C77-A47E-19ABD8A09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5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6C47-F89A-44E0-88B4-4B73A9EC1B06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2784-218B-4C77-A47E-19ABD8A09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59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6C47-F89A-44E0-88B4-4B73A9EC1B06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2784-218B-4C77-A47E-19ABD8A09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64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6C47-F89A-44E0-88B4-4B73A9EC1B06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2784-218B-4C77-A47E-19ABD8A09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0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36C47-F89A-44E0-88B4-4B73A9EC1B06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72784-218B-4C77-A47E-19ABD8A09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8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e130883\Pictures\foldable and Chi Chi\20160224_1418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087033" y="-1071036"/>
            <a:ext cx="5105401" cy="9076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4669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e130883\Pictures\foldable and Chi Chi\20160224_14182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981200" y="-1176869"/>
            <a:ext cx="5181602" cy="921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556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Round Rock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e130883</dc:creator>
  <cp:lastModifiedBy>e130883</cp:lastModifiedBy>
  <cp:revision>1</cp:revision>
  <dcterms:created xsi:type="dcterms:W3CDTF">2016-02-24T20:25:36Z</dcterms:created>
  <dcterms:modified xsi:type="dcterms:W3CDTF">2016-02-24T20:26:40Z</dcterms:modified>
</cp:coreProperties>
</file>