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114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C4CE-7AF3-4CCC-BCB3-3F61674BEC6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DF40-D795-4D7E-AB8C-3A962BEA8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9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C4CE-7AF3-4CCC-BCB3-3F61674BEC6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DF40-D795-4D7E-AB8C-3A962BEA8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0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C4CE-7AF3-4CCC-BCB3-3F61674BEC6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DF40-D795-4D7E-AB8C-3A962BEA8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9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C4CE-7AF3-4CCC-BCB3-3F61674BEC6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DF40-D795-4D7E-AB8C-3A962BEA8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7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C4CE-7AF3-4CCC-BCB3-3F61674BEC6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DF40-D795-4D7E-AB8C-3A962BEA8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4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C4CE-7AF3-4CCC-BCB3-3F61674BEC6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DF40-D795-4D7E-AB8C-3A962BEA8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3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C4CE-7AF3-4CCC-BCB3-3F61674BEC6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DF40-D795-4D7E-AB8C-3A962BEA8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45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C4CE-7AF3-4CCC-BCB3-3F61674BEC6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DF40-D795-4D7E-AB8C-3A962BEA8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0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C4CE-7AF3-4CCC-BCB3-3F61674BEC6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DF40-D795-4D7E-AB8C-3A962BEA8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4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C4CE-7AF3-4CCC-BCB3-3F61674BEC6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DF40-D795-4D7E-AB8C-3A962BEA8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3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C4CE-7AF3-4CCC-BCB3-3F61674BEC6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DF40-D795-4D7E-AB8C-3A962BEA8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3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C4CE-7AF3-4CCC-BCB3-3F61674BEC6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FDF40-D795-4D7E-AB8C-3A962BEA8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1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64" y="0"/>
            <a:ext cx="11998036" cy="61535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327" y="6153589"/>
            <a:ext cx="11222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the information from the presentation, create a map with images and labels that represents the differences in each region of the U.S.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043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Sosa</dc:creator>
  <cp:lastModifiedBy>e130883</cp:lastModifiedBy>
  <cp:revision>1</cp:revision>
  <dcterms:created xsi:type="dcterms:W3CDTF">2015-03-08T19:42:55Z</dcterms:created>
  <dcterms:modified xsi:type="dcterms:W3CDTF">2016-02-29T17:48:10Z</dcterms:modified>
</cp:coreProperties>
</file>